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719"/>
  </p:normalViewPr>
  <p:slideViewPr>
    <p:cSldViewPr snapToGrid="0" snapToObjects="1" showGuides="1">
      <p:cViewPr varScale="1">
        <p:scale>
          <a:sx n="55" d="100"/>
          <a:sy n="55" d="100"/>
        </p:scale>
        <p:origin x="906" y="90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this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endParaRPr lang="en-SE" sz="11500" dirty="0">
              <a:solidFill>
                <a:srgbClr val="FCF125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extraction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game</a:t>
            </a:r>
          </a:p>
          <a:p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  <a:endParaRPr lang="sv-SE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  <a:endParaRPr lang="sv-SE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agents</a:t>
            </a: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  <a:endParaRPr lang="sv-SE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5-by-5 </a:t>
            </a:r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grids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</a:p>
          <a:p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learning</a:t>
            </a:r>
            <a:r>
              <a:rPr lang="sv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&amp; </a:t>
            </a:r>
            <a:r>
              <a:rPr lang="sv-SE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execution</a:t>
            </a:r>
            <a:endParaRPr lang="sv-SE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94" t="-34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may not always lead to the same state for a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53" t="-3221" r="-3660" b="-406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844</Words>
  <Application>Microsoft Office PowerPoint</Application>
  <PresentationFormat>Anpassad</PresentationFormat>
  <Paragraphs>247</Paragraphs>
  <Slides>66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140</cp:revision>
  <dcterms:created xsi:type="dcterms:W3CDTF">2021-05-27T09:15:03Z</dcterms:created>
  <dcterms:modified xsi:type="dcterms:W3CDTF">2021-05-29T14:00:18Z</dcterms:modified>
</cp:coreProperties>
</file>